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5" r:id="rId16"/>
    <p:sldId id="274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CEAF4-4559-4EC6-9B5F-072A082F2FB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81514-DD8D-47FD-9913-D80E3CCB8F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505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1514-DD8D-47FD-9913-D80E3CCB8FA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47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1514-DD8D-47FD-9913-D80E3CCB8FA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1148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1514-DD8D-47FD-9913-D80E3CCB8FA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1799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1514-DD8D-47FD-9913-D80E3CCB8FA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478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781514-DD8D-47FD-9913-D80E3CCB8FA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8523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33"/>
          <a:stretch>
            <a:fillRect/>
          </a:stretch>
        </p:blipFill>
        <p:spPr>
          <a:xfrm>
            <a:off x="-1016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EA625C5-C0E1-D177-2BB0-BBD6AE56F103}"/>
              </a:ext>
            </a:extLst>
          </p:cNvPr>
          <p:cNvSpPr/>
          <p:nvPr/>
        </p:nvSpPr>
        <p:spPr>
          <a:xfrm>
            <a:off x="-1244600" y="8458200"/>
            <a:ext cx="6553200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68A4EFFF-1699-C75B-32F3-EB338ECDE36E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3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4084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29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406" t="420" r="1563" b="336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420" b="3362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281" b="308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1923FA4C-DEB1-880C-40F1-957C5A84DA42}"/>
              </a:ext>
            </a:extLst>
          </p:cNvPr>
          <p:cNvSpPr/>
          <p:nvPr/>
        </p:nvSpPr>
        <p:spPr>
          <a:xfrm>
            <a:off x="14414500" y="8880929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36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2B1627C-84FB-5CD8-2694-C9FC73CB62E6}"/>
              </a:ext>
            </a:extLst>
          </p:cNvPr>
          <p:cNvSpPr/>
          <p:nvPr/>
        </p:nvSpPr>
        <p:spPr>
          <a:xfrm>
            <a:off x="14224000" y="152400"/>
            <a:ext cx="1841500" cy="263071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/>
              <a:t>emanuele</a:t>
            </a:r>
            <a:r>
              <a:rPr lang="it-IT" sz="1400" dirty="0"/>
              <a:t> </a:t>
            </a:r>
            <a:r>
              <a:rPr lang="it-IT" sz="1400" dirty="0" err="1"/>
              <a:t>bernava</a:t>
            </a:r>
            <a:endParaRPr lang="it-IT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2572619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2552933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A6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704406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14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9 minuti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1149"/>
          <a:stretch>
            <a:fillRect/>
          </a:stretch>
        </p:blipFill>
        <p:spPr>
          <a:xfrm>
            <a:off x="0" y="1"/>
            <a:ext cx="6108496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98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75</Words>
  <Application>Microsoft Office PowerPoint</Application>
  <PresentationFormat>Personalizzato</PresentationFormat>
  <Paragraphs>15</Paragraphs>
  <Slides>16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14 minuti - video riassuntivo di soli 9 minuti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3</cp:revision>
  <dcterms:created xsi:type="dcterms:W3CDTF">2006-08-16T00:00:00Z</dcterms:created>
  <dcterms:modified xsi:type="dcterms:W3CDTF">2026-09-23T00:57:16Z</dcterms:modified>
</cp:coreProperties>
</file>