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75" r:id="rId15"/>
    <p:sldId id="274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3A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8" d="100"/>
          <a:sy n="78" d="100"/>
        </p:scale>
        <p:origin x="150" y="1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0B7679-BAEF-4732-A9E0-892B67B45B23}" type="datetimeFigureOut">
              <a:rPr lang="it-IT" smtClean="0"/>
              <a:t>13/08/2026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77527B-A857-4BA2-B855-0185EB371E0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08070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7527B-A857-4BA2-B855-0185EB371E01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62527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7527B-A857-4BA2-B855-0185EB371E01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712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7527B-A857-4BA2-B855-0185EB371E01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4050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7527B-A857-4BA2-B855-0185EB371E01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7083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7527B-A857-4BA2-B855-0185EB371E01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3373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7527B-A857-4BA2-B855-0185EB371E01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064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7527B-A857-4BA2-B855-0185EB371E01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5482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77527B-A857-4BA2-B855-0185EB371E01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6932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hiesaavventista.i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3327"/>
          <a:stretch>
            <a:fillRect/>
          </a:stretch>
        </p:blipFill>
        <p:spPr>
          <a:xfrm>
            <a:off x="0" y="-15240"/>
            <a:ext cx="16256000" cy="9159240"/>
          </a:xfrm>
          <a:prstGeom prst="rect">
            <a:avLst/>
          </a:prstGeom>
        </p:spPr>
      </p:pic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1714063E-845F-82F8-6084-57F637109BF5}"/>
              </a:ext>
            </a:extLst>
          </p:cNvPr>
          <p:cNvSpPr/>
          <p:nvPr/>
        </p:nvSpPr>
        <p:spPr>
          <a:xfrm>
            <a:off x="4851400" y="152400"/>
            <a:ext cx="7315200" cy="1371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600" b="1" dirty="0">
                <a:latin typeface="Bookman Old Style" panose="02050604050505020204" pitchFamily="18" charset="0"/>
              </a:rPr>
              <a:t>Emanuele Bernava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0A3DECCB-22CF-4EF4-62B4-5D32D14B1870}"/>
              </a:ext>
            </a:extLst>
          </p:cNvPr>
          <p:cNvSpPr/>
          <p:nvPr/>
        </p:nvSpPr>
        <p:spPr>
          <a:xfrm>
            <a:off x="13931900" y="8797471"/>
            <a:ext cx="2286000" cy="304800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emanuele</a:t>
            </a:r>
            <a:r>
              <a:rPr lang="it-IT" dirty="0"/>
              <a:t> </a:t>
            </a:r>
            <a:r>
              <a:rPr lang="it-IT" dirty="0" err="1"/>
              <a:t>bernava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9AF79B52-0412-51A2-60FD-DFD87E3A087D}"/>
              </a:ext>
            </a:extLst>
          </p:cNvPr>
          <p:cNvSpPr/>
          <p:nvPr/>
        </p:nvSpPr>
        <p:spPr>
          <a:xfrm>
            <a:off x="13931900" y="8797471"/>
            <a:ext cx="2286000" cy="304800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emanuele</a:t>
            </a:r>
            <a:r>
              <a:rPr lang="it-IT" dirty="0"/>
              <a:t> </a:t>
            </a:r>
            <a:r>
              <a:rPr lang="it-IT" dirty="0" err="1"/>
              <a:t>bernava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3404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4" t="420" r="-4" b="2521"/>
          <a:stretch>
            <a:fillRect/>
          </a:stretch>
        </p:blipFill>
        <p:spPr>
          <a:xfrm>
            <a:off x="0" y="38100"/>
            <a:ext cx="16256000" cy="9105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2027"/>
            <a:ext cx="16294100" cy="9196027"/>
          </a:xfrm>
          <a:prstGeom prst="rect">
            <a:avLst/>
          </a:prstGeom>
        </p:spPr>
      </p:pic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9F4659A8-01D2-E1EE-404C-0D60557490BB}"/>
              </a:ext>
            </a:extLst>
          </p:cNvPr>
          <p:cNvSpPr/>
          <p:nvPr/>
        </p:nvSpPr>
        <p:spPr>
          <a:xfrm>
            <a:off x="13931900" y="8797471"/>
            <a:ext cx="2286000" cy="304800"/>
          </a:xfrm>
          <a:prstGeom prst="round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emanuele</a:t>
            </a:r>
            <a:r>
              <a:rPr lang="it-IT" dirty="0"/>
              <a:t> </a:t>
            </a:r>
            <a:r>
              <a:rPr lang="it-IT" dirty="0" err="1"/>
              <a:t>bernava</a:t>
            </a:r>
            <a:endParaRPr lang="it-IT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6FF9668-08D6-3799-0430-B97E2A1E40A2}"/>
              </a:ext>
            </a:extLst>
          </p:cNvPr>
          <p:cNvSpPr/>
          <p:nvPr/>
        </p:nvSpPr>
        <p:spPr>
          <a:xfrm>
            <a:off x="1879600" y="7010400"/>
            <a:ext cx="130716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Un Salvatore morto non può salvare nessuno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294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l="-84" r="84" b="2928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378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294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b="2941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rcRect t="671" b="395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D64BDA9F-183E-EE9F-CF05-BA7A41405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19315"/>
            <a:ext cx="15392400" cy="9124685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801B6B26-AD2E-5A63-CCDD-AC57032111B1}"/>
              </a:ext>
            </a:extLst>
          </p:cNvPr>
          <p:cNvSpPr/>
          <p:nvPr/>
        </p:nvSpPr>
        <p:spPr>
          <a:xfrm>
            <a:off x="7112000" y="7263714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A54891B-6ABD-2FFE-7C2D-7C51D2A6571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2000"/>
          <a:stretch>
            <a:fillRect/>
          </a:stretch>
        </p:blipFill>
        <p:spPr>
          <a:xfrm>
            <a:off x="11031456" y="7696200"/>
            <a:ext cx="4631420" cy="1295400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51E606EE-92EF-5AAD-836C-E3244C19B767}"/>
              </a:ext>
            </a:extLst>
          </p:cNvPr>
          <p:cNvSpPr/>
          <p:nvPr/>
        </p:nvSpPr>
        <p:spPr>
          <a:xfrm>
            <a:off x="50800" y="44029"/>
            <a:ext cx="784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APPROFONDIMENTI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C788DC01-0456-3907-603E-59255E444CE8}"/>
              </a:ext>
            </a:extLst>
          </p:cNvPr>
          <p:cNvSpPr txBox="1"/>
          <p:nvPr/>
        </p:nvSpPr>
        <p:spPr>
          <a:xfrm>
            <a:off x="7566013" y="7075865"/>
            <a:ext cx="82359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Chiama o scrivici su Whatsapp: +393397290242</a:t>
            </a:r>
          </a:p>
        </p:txBody>
      </p:sp>
    </p:spTree>
    <p:extLst>
      <p:ext uri="{BB962C8B-B14F-4D97-AF65-F5344CB8AC3E}">
        <p14:creationId xmlns:p14="http://schemas.microsoft.com/office/powerpoint/2010/main" val="25782068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3C87E-9C67-CF53-724A-4EB8853A7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>
            <a:extLst>
              <a:ext uri="{FF2B5EF4-FFF2-40B4-BE49-F238E27FC236}">
                <a16:creationId xmlns:a16="http://schemas.microsoft.com/office/drawing/2014/main" id="{ADC20518-81FF-0CBB-F05F-2FAC83A35AB1}"/>
              </a:ext>
            </a:extLst>
          </p:cNvPr>
          <p:cNvSpPr/>
          <p:nvPr/>
        </p:nvSpPr>
        <p:spPr>
          <a:xfrm>
            <a:off x="7112000" y="7263714"/>
            <a:ext cx="9144000" cy="190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C1B860-FD23-94A6-9CC0-AF60040AA0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2000"/>
          <a:stretch>
            <a:fillRect/>
          </a:stretch>
        </p:blipFill>
        <p:spPr>
          <a:xfrm>
            <a:off x="913381" y="7501740"/>
            <a:ext cx="4631420" cy="129540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16DFB34D-0031-9A4D-C857-686527FDF6A3}"/>
              </a:ext>
            </a:extLst>
          </p:cNvPr>
          <p:cNvSpPr txBox="1"/>
          <p:nvPr/>
        </p:nvSpPr>
        <p:spPr>
          <a:xfrm>
            <a:off x="6455721" y="8365909"/>
            <a:ext cx="88868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/>
              <a:t>Chiama o scrivici su Whatsapp: +393397290242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F61409FC-F494-254E-8DB1-082197096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2277" y="193316"/>
            <a:ext cx="6812272" cy="8172593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92414EDB-CC64-1088-A4F6-EAE3EC861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7461" y="556884"/>
            <a:ext cx="5486400" cy="7175921"/>
          </a:xfrm>
          <a:prstGeom prst="rect">
            <a:avLst/>
          </a:prstGeom>
        </p:spPr>
      </p:pic>
      <p:sp>
        <p:nvSpPr>
          <p:cNvPr id="7" name="Rettangolo 6">
            <a:extLst>
              <a:ext uri="{FF2B5EF4-FFF2-40B4-BE49-F238E27FC236}">
                <a16:creationId xmlns:a16="http://schemas.microsoft.com/office/drawing/2014/main" id="{18181844-7335-D2D7-4800-DB1F6AD124FE}"/>
              </a:ext>
            </a:extLst>
          </p:cNvPr>
          <p:cNvSpPr/>
          <p:nvPr/>
        </p:nvSpPr>
        <p:spPr>
          <a:xfrm>
            <a:off x="50800" y="44029"/>
            <a:ext cx="78486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APPROFONDIMENTI</a:t>
            </a:r>
          </a:p>
        </p:txBody>
      </p:sp>
    </p:spTree>
    <p:extLst>
      <p:ext uri="{BB962C8B-B14F-4D97-AF65-F5344CB8AC3E}">
        <p14:creationId xmlns:p14="http://schemas.microsoft.com/office/powerpoint/2010/main" val="11304805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3A6B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2BEFA9-F958-A6D9-94DC-BF8C16D2D1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2DB73BB-7676-7263-DAD7-D2D6BA925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163" y="4704406"/>
            <a:ext cx="14020800" cy="1767417"/>
          </a:xfrm>
        </p:spPr>
        <p:txBody>
          <a:bodyPr>
            <a:normAutofit fontScale="90000"/>
          </a:bodyPr>
          <a:lstStyle/>
          <a:p>
            <a:r>
              <a:rPr lang="it-IT" b="1" dirty="0">
                <a:solidFill>
                  <a:srgbClr val="FFFF00"/>
                </a:solidFill>
              </a:rPr>
              <a:t>Per approfondire:</a:t>
            </a:r>
            <a:br>
              <a:rPr lang="it-IT" dirty="0"/>
            </a:br>
            <a:r>
              <a:rPr lang="it-IT" dirty="0">
                <a:solidFill>
                  <a:schemeClr val="bg1"/>
                </a:solidFill>
              </a:rPr>
              <a:t>- podcast audio di 15 minuti</a:t>
            </a:r>
            <a:br>
              <a:rPr lang="it-IT" dirty="0">
                <a:solidFill>
                  <a:schemeClr val="bg1"/>
                </a:solidFill>
              </a:rPr>
            </a:br>
            <a:r>
              <a:rPr lang="it-IT" dirty="0">
                <a:solidFill>
                  <a:schemeClr val="bg1"/>
                </a:solidFill>
              </a:rPr>
              <a:t>- video riassuntivo di soli 8 minuti</a:t>
            </a:r>
          </a:p>
        </p:txBody>
      </p:sp>
      <p:pic>
        <p:nvPicPr>
          <p:cNvPr id="5" name="Segnaposto contenuto 4" descr="Immagine che contiene modello, punto&#10;&#10;Il contenuto generato dall'IA potrebbe non essere corretto.">
            <a:extLst>
              <a:ext uri="{FF2B5EF4-FFF2-40B4-BE49-F238E27FC236}">
                <a16:creationId xmlns:a16="http://schemas.microsoft.com/office/drawing/2014/main" id="{63F56D9E-FDEB-C038-051E-B39ED40CE0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162" y="5176911"/>
            <a:ext cx="3551079" cy="3504456"/>
          </a:xfr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931CB723-F49A-72C3-4AFA-4FCB0E1EC100}"/>
              </a:ext>
            </a:extLst>
          </p:cNvPr>
          <p:cNvSpPr txBox="1"/>
          <p:nvPr/>
        </p:nvSpPr>
        <p:spPr>
          <a:xfrm>
            <a:off x="611163" y="7098681"/>
            <a:ext cx="10994668" cy="1345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1067"/>
              </a:spcAft>
            </a:pPr>
            <a:r>
              <a:rPr lang="it-IT" sz="2400" b="1" kern="100" dirty="0">
                <a:solidFill>
                  <a:srgbClr val="FFFFFF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SEGUI GLI APPROFONDIMENTI SULLA SCUOLA DEL SABATO, PODCAST AUDIO E PODCAST VIDEO, SUL CANALE YOUTUBE, ECCOVI IL QR PER ACCEDERE DIRETTAMENTE A YOUTUBE</a:t>
            </a:r>
            <a:endParaRPr lang="it-IT" sz="1867" kern="100" dirty="0">
              <a:solidFill>
                <a:srgbClr val="FFFFFF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Immagine 8" descr="Immagine che contiene testo, Carattere, logo, grafica&#10;&#10;Il contenuto generato dall'IA potrebbe non essere corretto.">
            <a:extLst>
              <a:ext uri="{FF2B5EF4-FFF2-40B4-BE49-F238E27FC236}">
                <a16:creationId xmlns:a16="http://schemas.microsoft.com/office/drawing/2014/main" id="{55E286B7-B706-9B3A-704F-7DDECC3722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-766437" y="1"/>
            <a:ext cx="6874933" cy="360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1522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85</Words>
  <Application>Microsoft Office PowerPoint</Application>
  <PresentationFormat>Personalizzato</PresentationFormat>
  <Paragraphs>19</Paragraphs>
  <Slides>15</Slides>
  <Notes>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0" baseType="lpstr">
      <vt:lpstr>Aptos</vt:lpstr>
      <vt:lpstr>Arial</vt:lpstr>
      <vt:lpstr>Bookman Old Style</vt:lpstr>
      <vt:lpstr>Calibri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Per approfondire: - podcast audio di 15 minuti - video riassuntivo di soli 8 minuti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HP-PAV</dc:creator>
  <cp:lastModifiedBy>Bernava Emanuele</cp:lastModifiedBy>
  <cp:revision>3</cp:revision>
  <dcterms:created xsi:type="dcterms:W3CDTF">2006-08-16T00:00:00Z</dcterms:created>
  <dcterms:modified xsi:type="dcterms:W3CDTF">2026-08-14T00:09:23Z</dcterms:modified>
</cp:coreProperties>
</file>