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75" r:id="rId14"/>
    <p:sldId id="274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B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hiesaavventist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EDFAF79-5E02-2EF5-2D88-E7D28CC9DEE6}"/>
              </a:ext>
            </a:extLst>
          </p:cNvPr>
          <p:cNvSpPr/>
          <p:nvPr/>
        </p:nvSpPr>
        <p:spPr>
          <a:xfrm>
            <a:off x="1549400" y="609600"/>
            <a:ext cx="65532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ookman Old Style" panose="02050604050505020204" pitchFamily="18" charset="0"/>
              </a:rPr>
              <a:t>Emanuele Bernava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941" b="3361"/>
          <a:stretch>
            <a:fillRect/>
          </a:stretch>
        </p:blipFill>
        <p:spPr>
          <a:xfrm>
            <a:off x="0" y="609600"/>
            <a:ext cx="16256000" cy="8534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1919303A-CA0D-DF30-1E7D-FD72243C55DC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D0B3EB0E-BAD6-3DCA-9287-E3A0CF7F73B3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859AE964-A590-E9CC-D665-7BADB372859A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873E3FF5-0D38-97EA-8A78-3B9412C17DAE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61B2CE5-A65C-B3A8-9D4B-6F7EBF5E7102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739E144-D29E-F280-9462-A81BE7757175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236"/>
            <a:ext cx="16256000" cy="9161236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E179F2E8-D942-7B20-EDFC-3A4F5BE6B6F0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19B3D597-E69F-9716-7F98-E71A30A843E6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566EA91-3371-6CFC-D595-C672A113F6F5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64BDA9F-183E-EE9F-CF05-BA7A41405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9315"/>
            <a:ext cx="15392400" cy="912468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801B6B26-AD2E-5A63-CCDD-AC57032111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A54891B-6ABD-2FFE-7C2D-7C51D2A657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000"/>
          <a:stretch>
            <a:fillRect/>
          </a:stretch>
        </p:blipFill>
        <p:spPr>
          <a:xfrm>
            <a:off x="11031456" y="7696200"/>
            <a:ext cx="4631420" cy="12954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51E606EE-92EF-5AAD-836C-E3244C19B767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788DC01-0456-3907-603E-59255E444CE8}"/>
              </a:ext>
            </a:extLst>
          </p:cNvPr>
          <p:cNvSpPr txBox="1"/>
          <p:nvPr/>
        </p:nvSpPr>
        <p:spPr>
          <a:xfrm>
            <a:off x="7566013" y="7075865"/>
            <a:ext cx="8235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</p:spTree>
    <p:extLst>
      <p:ext uri="{BB962C8B-B14F-4D97-AF65-F5344CB8AC3E}">
        <p14:creationId xmlns:p14="http://schemas.microsoft.com/office/powerpoint/2010/main" val="1271662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C87E-9C67-CF53-724A-4EB8853A7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ADC20518-81FF-0CBB-F05F-2FAC83A35A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C1B860-FD23-94A6-9CC0-AF60040AA0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000"/>
          <a:stretch>
            <a:fillRect/>
          </a:stretch>
        </p:blipFill>
        <p:spPr>
          <a:xfrm>
            <a:off x="913381" y="7501740"/>
            <a:ext cx="4631420" cy="12954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DFB34D-0031-9A4D-C857-686527FDF6A3}"/>
              </a:ext>
            </a:extLst>
          </p:cNvPr>
          <p:cNvSpPr txBox="1"/>
          <p:nvPr/>
        </p:nvSpPr>
        <p:spPr>
          <a:xfrm>
            <a:off x="6455721" y="8365909"/>
            <a:ext cx="8886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61409FC-F494-254E-8DB1-082197096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277" y="193316"/>
            <a:ext cx="6812272" cy="817259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2414EDB-CC64-1088-A4F6-EAE3EC861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461" y="556884"/>
            <a:ext cx="5486400" cy="717592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8181844-7335-D2D7-4800-DB1F6AD124FE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</p:spTree>
    <p:extLst>
      <p:ext uri="{BB962C8B-B14F-4D97-AF65-F5344CB8AC3E}">
        <p14:creationId xmlns:p14="http://schemas.microsoft.com/office/powerpoint/2010/main" val="4071304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B6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BEFA9-F958-A6D9-94DC-BF8C16D2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DB73BB-7676-7263-DAD7-D2D6BA92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63" y="4704406"/>
            <a:ext cx="14020800" cy="1767417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FF00"/>
                </a:solidFill>
              </a:rPr>
              <a:t>Per approfondire:</a:t>
            </a:r>
            <a:br>
              <a:rPr lang="it-IT" dirty="0"/>
            </a:br>
            <a:r>
              <a:rPr lang="it-IT" dirty="0">
                <a:solidFill>
                  <a:schemeClr val="bg1"/>
                </a:solidFill>
              </a:rPr>
              <a:t>- podcast audio di 26 minuti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- video riassuntivo di </a:t>
            </a:r>
            <a:r>
              <a:rPr lang="it-IT">
                <a:solidFill>
                  <a:schemeClr val="bg1"/>
                </a:solidFill>
              </a:rPr>
              <a:t>soli 6 </a:t>
            </a:r>
            <a:r>
              <a:rPr lang="it-IT" dirty="0">
                <a:solidFill>
                  <a:schemeClr val="bg1"/>
                </a:solidFill>
              </a:rPr>
              <a:t>minuti</a:t>
            </a:r>
          </a:p>
        </p:txBody>
      </p:sp>
      <p:pic>
        <p:nvPicPr>
          <p:cNvPr id="5" name="Segnaposto contenuto 4" descr="Immagine che contiene modello, punto&#10;&#10;Il contenuto generato dall'IA potrebbe non essere corretto.">
            <a:extLst>
              <a:ext uri="{FF2B5EF4-FFF2-40B4-BE49-F238E27FC236}">
                <a16:creationId xmlns:a16="http://schemas.microsoft.com/office/drawing/2014/main" id="{63F56D9E-FDEB-C038-051E-B39ED40CE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162" y="5176911"/>
            <a:ext cx="3551079" cy="3504456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31CB723-F49A-72C3-4AFA-4FCB0E1EC100}"/>
              </a:ext>
            </a:extLst>
          </p:cNvPr>
          <p:cNvSpPr txBox="1"/>
          <p:nvPr/>
        </p:nvSpPr>
        <p:spPr>
          <a:xfrm>
            <a:off x="611163" y="7098681"/>
            <a:ext cx="10994668" cy="1345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67"/>
              </a:spcAft>
            </a:pPr>
            <a:r>
              <a:rPr lang="it-IT" sz="24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SEGUI GLI APPROFONDIMENTI SULLA SCUOLA DEL SABATO, PODCAST AUDIO E PODCAST VIDEO, SUL CANALE YOUTUBE, ECCOVI IL QR PER ACCEDERE DIRETTAMENTE A YOUTUBE</a:t>
            </a:r>
            <a:endParaRPr lang="it-IT" sz="1867" kern="100" dirty="0">
              <a:solidFill>
                <a:srgbClr val="FFFFFF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 descr="Immagine che contiene testo, Carattere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55E286B7-B706-9B3A-704F-7DDECC372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766437" y="1"/>
            <a:ext cx="6874933" cy="360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52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82</Words>
  <Application>Microsoft Office PowerPoint</Application>
  <PresentationFormat>Personalizzato</PresentationFormat>
  <Paragraphs>16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Aptos</vt:lpstr>
      <vt:lpstr>Arial</vt:lpstr>
      <vt:lpstr>Bookman Old Style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approfondire: - podcast audio di 26 minuti - video riassuntivo di soli 6 minuti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HP-PAV</dc:creator>
  <cp:lastModifiedBy>Bernava Emanuele</cp:lastModifiedBy>
  <cp:revision>3</cp:revision>
  <dcterms:created xsi:type="dcterms:W3CDTF">2006-08-16T00:00:00Z</dcterms:created>
  <dcterms:modified xsi:type="dcterms:W3CDTF">2026-09-16T21:59:25Z</dcterms:modified>
</cp:coreProperties>
</file>